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hatGPT Image May 10, 2026, 06_25_15 PM.png" descr="ChatGPT Image May 10, 2026, 06_25_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54" y="-25918"/>
            <a:ext cx="24463146" cy="13767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62297" y="515482"/>
            <a:ext cx="4052204" cy="7266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hatGPT Image May 10, 2026, 06_22_26 PM.png" descr="ChatGPT Image May 10, 2026, 06_22_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803" y="39427"/>
            <a:ext cx="24455605" cy="1376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6100" y="4751036"/>
            <a:ext cx="4565154" cy="8186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hatGPT Image May 10, 2026, 06_32_20 PM.png" descr="ChatGPT Image May 10, 2026, 06_32_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11" y="8338"/>
            <a:ext cx="24448823" cy="1375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083" y="366204"/>
            <a:ext cx="3171178" cy="5686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ChatGPT Image May 10, 2026, 06_37_06 PM.png" descr="ChatGPT Image May 10, 2026, 06_37_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78" y="-69115"/>
            <a:ext cx="24401955" cy="13733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26935" y="3723480"/>
            <a:ext cx="5119269" cy="9180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hatGPT Image May 10, 2026, 06_40_07 PM.png" descr="ChatGPT Image May 10, 2026, 06_40_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647"/>
            <a:ext cx="24384001" cy="13723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311" y="420327"/>
            <a:ext cx="3011441" cy="5400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ChatGPT Image May 10, 2026, 06_41_58 PM.png" descr="ChatGPT Image May 10, 2026, 06_41_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6" y="69228"/>
            <a:ext cx="2437104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90550" y="4199315"/>
            <a:ext cx="4405260" cy="790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ChatGPT Image May 10, 2026, 06_42_43 PM.png" descr="ChatGPT Image May 10, 2026, 06_42_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75" y="66256"/>
            <a:ext cx="2437104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023" y="4367963"/>
            <a:ext cx="4405260" cy="790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